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60" r:id="rId2"/>
    <p:sldId id="262" r:id="rId3"/>
    <p:sldId id="263" r:id="rId4"/>
    <p:sldId id="261" r:id="rId5"/>
    <p:sldId id="271" r:id="rId6"/>
    <p:sldId id="265" r:id="rId7"/>
    <p:sldId id="266" r:id="rId8"/>
    <p:sldId id="264" r:id="rId9"/>
    <p:sldId id="267" r:id="rId10"/>
    <p:sldId id="268" r:id="rId11"/>
    <p:sldId id="269" r:id="rId12"/>
    <p:sldId id="270" r:id="rId13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61"/>
            <p14:sldId id="271"/>
            <p14:sldId id="265"/>
            <p14:sldId id="266"/>
            <p14:sldId id="264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1" autoAdjust="0"/>
    <p:restoredTop sz="84364" autoAdjust="0"/>
  </p:normalViewPr>
  <p:slideViewPr>
    <p:cSldViewPr snapToGrid="0" snapToObjects="1">
      <p:cViewPr varScale="1">
        <p:scale>
          <a:sx n="89" d="100"/>
          <a:sy n="89" d="100"/>
        </p:scale>
        <p:origin x="1434" y="12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17/01/2020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17/01/2020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17/01/2020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DTISPV / TITANE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10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diagramme fondamental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4365C0-6993-4CB6-AFF4-15EE6C91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34" y="1422439"/>
            <a:ext cx="6162446" cy="46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8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02F5F7-FF9B-4274-BC94-7886A25EA68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4FE454-F11B-4C7B-AB5D-F360C10E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459D6E-9636-40DC-B133-740D37E5B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BC6688A-FDE3-4A51-ADC2-73F8EC61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66A3774-656A-4B6B-A2A4-488961EF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450"/>
            <a:ext cx="9144000" cy="484094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DD05CC0-5F88-47C9-863E-F289A3D174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données FCD</a:t>
            </a:r>
          </a:p>
        </p:txBody>
      </p:sp>
    </p:spTree>
    <p:extLst>
      <p:ext uri="{BB962C8B-B14F-4D97-AF65-F5344CB8AC3E}">
        <p14:creationId xmlns:p14="http://schemas.microsoft.com/office/powerpoint/2010/main" val="29423308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74687D-8B6B-4095-AF4F-BD36066B22B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FCA219-07A1-4204-9E36-D2C9CC0A4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BF9180-72D1-4DA6-BDA0-5FF943670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D251653F-AFE5-4692-929B-FE1F610D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28AEA5-6869-4483-8102-63B087903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571"/>
            <a:ext cx="9144000" cy="3918857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9579D5F-AD3D-4976-9BFE-96808947B4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367489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https://mybinder.org/v2/</a:t>
            </a:r>
          </a:p>
          <a:p>
            <a:r>
              <a:rPr lang="fr-FR" sz="4800" b="1" dirty="0" err="1"/>
              <a:t>gh</a:t>
            </a:r>
            <a:r>
              <a:rPr lang="fr-FR" sz="4800" b="1" dirty="0"/>
              <a:t>/</a:t>
            </a:r>
            <a:r>
              <a:rPr lang="fr-FR" sz="4800" b="1" dirty="0" err="1"/>
              <a:t>formationTrafic</a:t>
            </a:r>
            <a:r>
              <a:rPr lang="fr-FR" sz="4800" b="1" dirty="0"/>
              <a:t>/</a:t>
            </a:r>
          </a:p>
          <a:p>
            <a:r>
              <a:rPr lang="fr-FR" sz="4800" b="1" dirty="0"/>
              <a:t>TP_A20_A89/master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070F35D-B2A2-46E7-9DCF-D4250DA553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5173F3-4732-4182-97C0-76790F50A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984FBD-CCA9-412E-B29D-55E392C8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829EBAA-1492-4282-9116-B40102F3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https://hub.gke.mybinder.org/user/formationtrafic-tp_a20_a89-7ks1s49k/notebooks/TP_A20_A89.ipynb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BBC7CA4-A57F-481B-9A06-DEFB0248E1F6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3915298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50EB5D-BA03-48C7-A26D-F1D39570A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7616B4-695E-43DE-8C2B-E87D3C686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107B9-8817-4C2D-BCA7-CE77FA9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BA9BD80-A7F6-4DBE-A9F3-AB7C89E4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informations de contexte </a:t>
            </a:r>
            <a:r>
              <a:rPr lang="fr-FR" b="0" dirty="0"/>
              <a:t>permettent d’affiner l’analyse statistique des données. Par exemple des informations relatives à la météo …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93184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D31EC4-3389-4396-A5BC-EA90F50D4B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D90C30-B2E4-4D09-8732-487AD0FBB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329011-F708-4DAD-BFD2-9DCBB5D26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76C30C6-A5E5-4A2E-8E77-13493988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Qualification des données FCD :</a:t>
            </a:r>
            <a:br>
              <a:rPr lang="fr-FR" dirty="0"/>
            </a:br>
            <a:r>
              <a:rPr lang="fr-FR" dirty="0"/>
              <a:t>- comparaison des vitesses FCD avec les boucles</a:t>
            </a:r>
            <a:br>
              <a:rPr lang="fr-FR" dirty="0"/>
            </a:br>
            <a:r>
              <a:rPr lang="fr-FR" dirty="0"/>
              <a:t>- calcul du taux de pénétration des FCD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5770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36A255-0D2C-4E10-A2E3-724204EEA2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B60A80-97B6-48AC-B422-2874D3621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09BA0-E71E-4F31-9820-E14A53086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8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130A529-788D-424C-BFF8-1C794A98A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93" y="1890445"/>
            <a:ext cx="8052370" cy="345101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A337EB0-2991-4B43-82EC-7CBD2D23ABA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 journalier …</a:t>
            </a:r>
          </a:p>
        </p:txBody>
      </p:sp>
    </p:spTree>
    <p:extLst>
      <p:ext uri="{BB962C8B-B14F-4D97-AF65-F5344CB8AC3E}">
        <p14:creationId xmlns:p14="http://schemas.microsoft.com/office/powerpoint/2010/main" val="3815937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17/01/2020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66266B-B860-4BFA-B205-55E041B6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28"/>
            <a:ext cx="9144000" cy="3918857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débit/vitesse</a:t>
            </a:r>
          </a:p>
        </p:txBody>
      </p:sp>
    </p:spTree>
    <p:extLst>
      <p:ext uri="{BB962C8B-B14F-4D97-AF65-F5344CB8AC3E}">
        <p14:creationId xmlns:p14="http://schemas.microsoft.com/office/powerpoint/2010/main" val="364474074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11613</TotalTime>
  <Words>366</Words>
  <Application>Microsoft Office PowerPoint</Application>
  <PresentationFormat>Affichage à l'écran (4:3)</PresentationFormat>
  <Paragraphs>56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8" baseType="lpstr">
      <vt:lpstr>Arial</vt:lpstr>
      <vt:lpstr>Arial, sans-serif</vt:lpstr>
      <vt:lpstr>Calibri</vt:lpstr>
      <vt:lpstr>Lucida Grande</vt:lpstr>
      <vt:lpstr>Wingdings</vt:lpstr>
      <vt:lpstr>Thème Office</vt:lpstr>
      <vt:lpstr>TP – étude du barreau A20/A89</vt:lpstr>
      <vt:lpstr>Présentation PowerPoint</vt:lpstr>
      <vt:lpstr>Présentation PowerPoint</vt:lpstr>
      <vt:lpstr>Présentation PowerPoint</vt:lpstr>
      <vt:lpstr>https://hub.gke.mybinder.org/user/formationtrafic-tp_a20_a89-7ks1s49k/notebooks/TP_A20_A89.ipynb</vt:lpstr>
      <vt:lpstr>Les informations de contexte permettent d’affiner l’analyse statistique des données. Par exemple des informations relatives à la météo … </vt:lpstr>
      <vt:lpstr>Qualification des données FCD : - comparaison des vitesses FCD avec les boucles - calcul du taux de pénétration des FCD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429</cp:revision>
  <cp:lastPrinted>2018-12-17T16:37:22Z</cp:lastPrinted>
  <dcterms:created xsi:type="dcterms:W3CDTF">2017-10-23T15:50:20Z</dcterms:created>
  <dcterms:modified xsi:type="dcterms:W3CDTF">2020-01-17T16:14:35Z</dcterms:modified>
</cp:coreProperties>
</file>

<file path=docProps/thumbnail.jpeg>
</file>